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3" r:id="rId7"/>
    <p:sldId id="264" r:id="rId8"/>
    <p:sldId id="265" r:id="rId9"/>
    <p:sldId id="266" r:id="rId10"/>
    <p:sldId id="260" r:id="rId11"/>
    <p:sldId id="26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4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A9039-BF75-450C-A15A-9ABB3B847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43AB78-6F46-4017-ABCD-149669977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48EDEB-9FD0-4019-8705-D32271E3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E99305-01CC-4D89-818E-30E0AD75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16EE4D-8B16-4ABC-8101-8B2FF92D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85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82CBAE-1577-44E3-850E-32BFE386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BA7E8E-53ED-4B82-AE01-DCB740E23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3CC07-0EA8-4894-9377-CE2A8577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3446AD-A8D8-4333-85F7-BCA1FB4C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91A630-014D-414B-8D76-77D0F75F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00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E486DC0-2BEB-44E2-8214-BA246E851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42BF63-3F10-4E9E-AD56-5E2300D1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6ED9DD-D68E-4AAA-B627-BFA56EEB8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D8F86D-1656-4059-9691-4916F183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74511D-928A-4F91-8D0B-EBC5E5B0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0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CF641-3972-4119-BA6E-AEBC863E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94D545-D4FA-40B7-9A45-A000B0425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BB9165-C2CC-4828-BB31-96E628500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E6AF35-37C5-4E5F-9649-1A75B56F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5F01CF-8D99-49DB-A833-5334E3EC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9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8E516-3015-4CE1-812E-551C905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2B6DEC-B214-4581-BAAE-1900AD9C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38D098-ED35-4A04-B3FA-8A952F60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1323B2-B8DF-47DB-BA63-12C61501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5AC589-C678-432E-8456-1E7638A2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95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4259B-489F-429A-9A23-5B8F6804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75CC12-2FCF-4A2B-91A3-11E20B0E5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0AC61A-2C90-4D19-B37F-D112BF8D2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6DF90C-9B30-4080-9D58-9A87019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BA2D62-A240-452B-9AA7-BEF43A45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B2F2F-1355-49BA-AEB8-5905CAAE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31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5C992-F47A-4EA2-9B0F-40A99D11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F5DBC7-4469-4060-B5D5-FAD5F1047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AE608F-D167-45B7-9368-685C8069B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024337-4A57-4994-A42E-B297B526E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3FE0F0-575A-48EC-B0CC-DF54752DF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31C818-86C3-48C6-912B-A104B9E2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31CE48-3A54-48EA-BC7D-ECC39836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D838A6-70BD-4A83-8838-9EB451D1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30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DEB49-5A9A-466B-BF65-878C23B5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341D40-9241-4627-B55E-3F2DE1C5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35B20B9-E86B-42E5-A20D-14D1B9C0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D6D3AD-7F9A-4DBB-9DDD-79DC0F42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630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63FBDB6-EDB7-4EDB-AA33-76CBE07F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29558F-6D0C-47A1-943A-568B0F3A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E8D35C-23BD-45C6-8911-AEC93114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59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448EC-0939-4B90-B706-2DC0828F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AC1845-8416-41E5-8614-64544CE2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175447-BDF9-4215-9B53-4AFA73E3B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8405E0-DC0A-44DF-BF50-36989418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1E6C20-F13E-4D5E-8D7E-A32FBF9BB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9ED9B9-A4B2-46B0-8BDF-7AE40693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36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938E7-5B30-42D0-8DC0-3B83B81E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0CA145-73FD-425D-9557-2B374A8B5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0F9A47-0EA7-4006-A8F1-2448AF135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6E48C9-96B4-447D-935C-1AB9B1BE8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81AF68-6AE3-49DE-A3EF-4CC8CD3B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2F8268-EA74-42DC-8025-C1BDC270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4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F1FC8-2AEB-43C4-82F6-022CA066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BA324D-09E6-4CAF-A7C3-B137DA51A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328903-5B75-4D20-A6A4-6D1A308FB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6AD99-DE83-4FCA-8D9C-B55BA18DB14D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82685F-6296-41C2-AB1D-00987FAE5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76D187-257F-4E4D-A561-9E28DD604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DCA8-7AAB-4496-98FB-5370DACD1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24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6E353-AAAE-4B45-A0CD-CA79FB3E5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Применение</a:t>
            </a:r>
            <a:r>
              <a:rPr lang="en-US" dirty="0"/>
              <a:t> yolo8 </a:t>
            </a:r>
            <a:r>
              <a:rPr lang="ru-RU" dirty="0"/>
              <a:t>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38B1A2-6477-492B-9B44-8B88BE404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Соревнования по робототехнике </a:t>
            </a:r>
            <a:br>
              <a:rPr lang="en-US" dirty="0"/>
            </a:br>
            <a:r>
              <a:rPr lang="en-US" dirty="0"/>
              <a:t>Robotics tournament 2023</a:t>
            </a:r>
            <a:endParaRPr lang="ru-RU" dirty="0"/>
          </a:p>
          <a:p>
            <a:r>
              <a:rPr lang="ru-RU" dirty="0"/>
              <a:t>Г. Владивосток</a:t>
            </a:r>
          </a:p>
        </p:txBody>
      </p:sp>
    </p:spTree>
    <p:extLst>
      <p:ext uri="{BB962C8B-B14F-4D97-AF65-F5344CB8AC3E}">
        <p14:creationId xmlns:p14="http://schemas.microsoft.com/office/powerpoint/2010/main" val="9147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600D8-936C-46A2-90D3-770FAC6F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0975"/>
            <a:ext cx="6467947" cy="1325563"/>
          </a:xfrm>
        </p:spPr>
        <p:txBody>
          <a:bodyPr/>
          <a:lstStyle/>
          <a:p>
            <a:r>
              <a:rPr lang="ru-RU" dirty="0"/>
              <a:t>Что получилось за 24ч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44FA39-6EDE-4510-88BA-FB540F77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449FD3-9EC9-45C3-8FE8-EBF9EC9E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932" y="885699"/>
            <a:ext cx="7963068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87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3DBDC-5002-4ECE-BA52-9634DD33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video_2024-10-03_13-48-31">
            <a:hlinkClick r:id="" action="ppaction://media"/>
            <a:extLst>
              <a:ext uri="{FF2B5EF4-FFF2-40B4-BE49-F238E27FC236}">
                <a16:creationId xmlns:a16="http://schemas.microsoft.com/office/drawing/2014/main" id="{F8C5B882-37A0-4281-BD5C-7563C2CF21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809" y="572368"/>
            <a:ext cx="10157142" cy="5713263"/>
          </a:xfrm>
        </p:spPr>
      </p:pic>
    </p:spTree>
    <p:extLst>
      <p:ext uri="{BB962C8B-B14F-4D97-AF65-F5344CB8AC3E}">
        <p14:creationId xmlns:p14="http://schemas.microsoft.com/office/powerpoint/2010/main" val="184302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3E11D-6C8F-4F05-9E23-803C41E4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tournament 2023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186272-3E8F-4A7B-BD54-0DFA4F740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023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Ежегодные соревнования</a:t>
            </a:r>
            <a:r>
              <a:rPr lang="en-US" dirty="0"/>
              <a:t> (</a:t>
            </a:r>
            <a:r>
              <a:rPr lang="ru-RU" dirty="0"/>
              <a:t>это были 7е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Время на разработку и сборку робота 24 часа</a:t>
            </a:r>
          </a:p>
          <a:p>
            <a:r>
              <a:rPr lang="ru-RU" dirty="0"/>
              <a:t>Задание становится известно только в момент старта соревнований</a:t>
            </a:r>
          </a:p>
          <a:p>
            <a:r>
              <a:rPr lang="ru-RU" dirty="0"/>
              <a:t>За несколько месяцев выкладывается открытая часть регламента, где указываются требуемые и разрешаемые материалы, датчики, сервоприводы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  <a:p>
            <a:r>
              <a:rPr lang="ru-RU" dirty="0"/>
              <a:t>Нет ограничений по возрасту</a:t>
            </a:r>
          </a:p>
          <a:p>
            <a:r>
              <a:rPr lang="ru-RU" dirty="0"/>
              <a:t>Состав команды 3-4 человека</a:t>
            </a:r>
          </a:p>
          <a:p>
            <a:r>
              <a:rPr lang="ru-RU" dirty="0"/>
              <a:t>Запрещены конструкторы</a:t>
            </a:r>
          </a:p>
          <a:p>
            <a:r>
              <a:rPr lang="ru-RU" dirty="0"/>
              <a:t>Обычно используют либо 3д принтер, либо листы ПВХ и канцелярский нож.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68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9FECE-8D78-456D-A619-E97FA13F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для робота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7E31AB-177B-4AD2-85BC-1DEC1E67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" y="1825625"/>
            <a:ext cx="6460732" cy="4351338"/>
          </a:xfrm>
        </p:spPr>
        <p:txBody>
          <a:bodyPr>
            <a:normAutofit/>
          </a:bodyPr>
          <a:lstStyle/>
          <a:p>
            <a:r>
              <a:rPr lang="ru-RU" sz="2400" dirty="0"/>
              <a:t>Команде необходимо разработать, собрать, запрограммировать и отладить</a:t>
            </a:r>
            <a:r>
              <a:rPr lang="en-US" sz="2400" dirty="0"/>
              <a:t> </a:t>
            </a:r>
            <a:r>
              <a:rPr lang="ru-RU" sz="2400" b="1" dirty="0"/>
              <a:t>робота-пылесоса</a:t>
            </a:r>
            <a:endParaRPr lang="en-US" sz="2400" b="1" dirty="0"/>
          </a:p>
          <a:p>
            <a:r>
              <a:rPr lang="ru-RU" sz="2400" dirty="0"/>
              <a:t>Робот должен собрать мусор, который представлен в виде </a:t>
            </a:r>
            <a:r>
              <a:rPr lang="ru-RU" sz="2400" dirty="0" err="1"/>
              <a:t>лего</a:t>
            </a:r>
            <a:r>
              <a:rPr lang="ru-RU" sz="2400" dirty="0"/>
              <a:t>-деталей, в «комнате».</a:t>
            </a:r>
            <a:endParaRPr lang="en-US" sz="2400" b="1" dirty="0"/>
          </a:p>
          <a:p>
            <a:r>
              <a:rPr lang="ru-RU" sz="2400" dirty="0"/>
              <a:t>Во время финальных заездов в «комнате» устанавливаются сразу 2 робота с противоположных углов.</a:t>
            </a:r>
            <a:endParaRPr lang="en-US" sz="2400" dirty="0"/>
          </a:p>
          <a:p>
            <a:r>
              <a:rPr lang="ru-RU" sz="2600" dirty="0"/>
              <a:t>Расстановкой бутылей и </a:t>
            </a:r>
            <a:r>
              <a:rPr lang="ru-RU" sz="2600" dirty="0" err="1"/>
              <a:t>лего</a:t>
            </a:r>
            <a:r>
              <a:rPr lang="ru-RU" sz="2600" dirty="0"/>
              <a:t>-деталей занимаются сами команды</a:t>
            </a:r>
            <a:r>
              <a:rPr lang="en-US" sz="2600" dirty="0"/>
              <a:t>.</a:t>
            </a:r>
            <a:endParaRPr lang="ru-RU" sz="2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2E23FB-0668-45A6-B7CB-DF674541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886" y="1164911"/>
            <a:ext cx="5022220" cy="53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7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50C73-B674-48FE-B8F8-D2BF8DDB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Детектируемые объекты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C8141A-4E72-401B-A5A3-BF71EF5C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B29E1E-B3AA-4A79-9B88-C45E0A43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2324695"/>
            <a:ext cx="8554644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2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D7290-74FB-4195-A0D9-DE69E802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детектирования </a:t>
            </a:r>
            <a:r>
              <a:rPr lang="ru-RU" dirty="0" err="1"/>
              <a:t>лего</a:t>
            </a:r>
            <a:r>
              <a:rPr lang="en-US" dirty="0"/>
              <a:t> </a:t>
            </a:r>
            <a:r>
              <a:rPr lang="ru-RU" dirty="0"/>
              <a:t>деталей использовалось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819CEE-4FCE-4951-B51B-2C32EDA8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USB web </a:t>
            </a:r>
            <a:r>
              <a:rPr lang="ru-RU" dirty="0"/>
              <a:t>камера 720</a:t>
            </a:r>
            <a:r>
              <a:rPr lang="en-US" dirty="0"/>
              <a:t>p</a:t>
            </a:r>
            <a:endParaRPr lang="ru-RU" dirty="0"/>
          </a:p>
          <a:p>
            <a:r>
              <a:rPr lang="en-US" dirty="0"/>
              <a:t>Orange pi 3</a:t>
            </a:r>
          </a:p>
          <a:p>
            <a:r>
              <a:rPr lang="ru-RU" dirty="0"/>
              <a:t>Пред обученная нейросеть </a:t>
            </a:r>
            <a:r>
              <a:rPr lang="en-US" dirty="0"/>
              <a:t>YOLOv8</a:t>
            </a:r>
          </a:p>
          <a:p>
            <a:r>
              <a:rPr lang="ru-RU" dirty="0"/>
              <a:t>ПО для разметки </a:t>
            </a:r>
            <a:r>
              <a:rPr lang="ru-RU" dirty="0" err="1"/>
              <a:t>датасета</a:t>
            </a:r>
            <a:r>
              <a:rPr lang="ru-RU" dirty="0"/>
              <a:t> </a:t>
            </a:r>
            <a:r>
              <a:rPr lang="en-US" dirty="0"/>
              <a:t>Label-studio</a:t>
            </a:r>
            <a:endParaRPr lang="ru-RU" dirty="0"/>
          </a:p>
          <a:p>
            <a:r>
              <a:rPr lang="en-US" dirty="0"/>
              <a:t>OpenCV </a:t>
            </a:r>
            <a:endParaRPr lang="ru-RU" dirty="0"/>
          </a:p>
          <a:p>
            <a:r>
              <a:rPr lang="en-US" dirty="0"/>
              <a:t>Python 3.10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28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93656-F565-4D90-8221-576B75B8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из </a:t>
            </a:r>
            <a:r>
              <a:rPr lang="ru-RU" dirty="0" err="1"/>
              <a:t>датасета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317DDE0-FB46-43C6-912E-274F5EB49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27" y="1392937"/>
            <a:ext cx="6908559" cy="5181419"/>
          </a:xfrm>
        </p:spPr>
      </p:pic>
    </p:spTree>
    <p:extLst>
      <p:ext uri="{BB962C8B-B14F-4D97-AF65-F5344CB8AC3E}">
        <p14:creationId xmlns:p14="http://schemas.microsoft.com/office/powerpoint/2010/main" val="1400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93656-F565-4D90-8221-576B75B8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из </a:t>
            </a:r>
            <a:r>
              <a:rPr lang="ru-RU" dirty="0" err="1"/>
              <a:t>датасета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6F2790E-82F8-4E37-85F3-76861A146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60" y="1548143"/>
            <a:ext cx="6980536" cy="5235402"/>
          </a:xfrm>
        </p:spPr>
      </p:pic>
    </p:spTree>
    <p:extLst>
      <p:ext uri="{BB962C8B-B14F-4D97-AF65-F5344CB8AC3E}">
        <p14:creationId xmlns:p14="http://schemas.microsoft.com/office/powerpoint/2010/main" val="247091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93656-F565-4D90-8221-576B75B8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из </a:t>
            </a:r>
            <a:r>
              <a:rPr lang="ru-RU" dirty="0" err="1"/>
              <a:t>датасета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F7795CE-7C2C-408C-8EE1-BC96C518E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09" y="1412341"/>
            <a:ext cx="7004679" cy="5253509"/>
          </a:xfrm>
        </p:spPr>
      </p:pic>
    </p:spTree>
    <p:extLst>
      <p:ext uri="{BB962C8B-B14F-4D97-AF65-F5344CB8AC3E}">
        <p14:creationId xmlns:p14="http://schemas.microsoft.com/office/powerpoint/2010/main" val="230928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93656-F565-4D90-8221-576B75B8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из </a:t>
            </a:r>
            <a:r>
              <a:rPr lang="ru-RU" dirty="0" err="1"/>
              <a:t>датасета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EE96910-B345-4444-89F7-D6E199E33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82" y="1377816"/>
            <a:ext cx="7306912" cy="5480184"/>
          </a:xfrm>
        </p:spPr>
      </p:pic>
    </p:spTree>
    <p:extLst>
      <p:ext uri="{BB962C8B-B14F-4D97-AF65-F5344CB8AC3E}">
        <p14:creationId xmlns:p14="http://schemas.microsoft.com/office/powerpoint/2010/main" val="18995858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178</Words>
  <Application>Microsoft Office PowerPoint</Application>
  <PresentationFormat>Широкоэкранный</PresentationFormat>
  <Paragraphs>30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Применение yolo8  </vt:lpstr>
      <vt:lpstr>Robotics tournament 2023</vt:lpstr>
      <vt:lpstr>Задача для робота</vt:lpstr>
      <vt:lpstr>Детектируемые объекты</vt:lpstr>
      <vt:lpstr>Для детектирования лего деталей использовалось</vt:lpstr>
      <vt:lpstr>Примеры из датасета</vt:lpstr>
      <vt:lpstr>Примеры из датасета</vt:lpstr>
      <vt:lpstr>Примеры из датасета</vt:lpstr>
      <vt:lpstr>Примеры из датасета</vt:lpstr>
      <vt:lpstr>Что получилось за 24ч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yolo8</dc:title>
  <dc:creator>kenny kenny</dc:creator>
  <cp:lastModifiedBy>kenny kenny</cp:lastModifiedBy>
  <cp:revision>11</cp:revision>
  <dcterms:created xsi:type="dcterms:W3CDTF">2024-10-03T08:25:49Z</dcterms:created>
  <dcterms:modified xsi:type="dcterms:W3CDTF">2024-10-03T16:01:54Z</dcterms:modified>
</cp:coreProperties>
</file>